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3"/>
  </p:notesMasterIdLst>
  <p:sldIdLst>
    <p:sldId id="256" r:id="rId2"/>
    <p:sldId id="257" r:id="rId3"/>
    <p:sldId id="285" r:id="rId4"/>
    <p:sldId id="286" r:id="rId5"/>
    <p:sldId id="287" r:id="rId6"/>
    <p:sldId id="290" r:id="rId7"/>
    <p:sldId id="288" r:id="rId8"/>
    <p:sldId id="262" r:id="rId9"/>
    <p:sldId id="275" r:id="rId10"/>
    <p:sldId id="296" r:id="rId11"/>
    <p:sldId id="294" r:id="rId12"/>
  </p:sldIdLst>
  <p:sldSz cx="9144000" cy="5143500" type="screen16x9"/>
  <p:notesSz cx="6858000" cy="9144000"/>
  <p:embeddedFontLst>
    <p:embeddedFont>
      <p:font typeface="Roboto Condensed" panose="020B0604020202020204" charset="0"/>
      <p:regular r:id="rId14"/>
      <p:bold r:id="rId15"/>
      <p:italic r:id="rId16"/>
      <p:boldItalic r:id="rId17"/>
    </p:embeddedFont>
    <p:embeddedFont>
      <p:font typeface="Oswald" panose="020B0604020202020204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E37"/>
    <a:srgbClr val="FFD7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7151630-D3DD-4E2C-85F6-E35B3A39A3DA}">
  <a:tblStyle styleId="{87151630-D3DD-4E2C-85F6-E35B3A39A3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0920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5612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2079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093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550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4BB5D9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5609666" y="2185857"/>
            <a:ext cx="3534604" cy="3432788"/>
            <a:chOff x="6172200" y="2656118"/>
            <a:chExt cx="2971754" cy="2886151"/>
          </a:xfrm>
        </p:grpSpPr>
        <p:sp>
          <p:nvSpPr>
            <p:cNvPr id="11" name="Google Shape;11;p2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16" name="Google Shape;16;p2"/>
          <p:cNvGrpSpPr/>
          <p:nvPr/>
        </p:nvGrpSpPr>
        <p:grpSpPr>
          <a:xfrm>
            <a:off x="-22" y="-324543"/>
            <a:ext cx="3068579" cy="1910876"/>
            <a:chOff x="-32" y="-215963"/>
            <a:chExt cx="2163561" cy="1347300"/>
          </a:xfrm>
        </p:grpSpPr>
        <p:sp>
          <p:nvSpPr>
            <p:cNvPr id="17" name="Google Shape;17;p2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6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72" name="Google Shape;72;p6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6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77" name="Google Shape;77;p6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78" name="Google Shape;78;p6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6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6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6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6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83" name="Google Shape;83;p6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6"/>
          <p:cNvSpPr txBox="1">
            <a:spLocks noGrp="1"/>
          </p:cNvSpPr>
          <p:nvPr>
            <p:ph type="body" idx="1"/>
          </p:nvPr>
        </p:nvSpPr>
        <p:spPr>
          <a:xfrm>
            <a:off x="1031425" y="1860875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85" name="Google Shape;85;p6"/>
          <p:cNvSpPr txBox="1">
            <a:spLocks noGrp="1"/>
          </p:cNvSpPr>
          <p:nvPr>
            <p:ph type="body" idx="2"/>
          </p:nvPr>
        </p:nvSpPr>
        <p:spPr>
          <a:xfrm>
            <a:off x="3995772" y="1860875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86" name="Google Shape;86;p6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137" name="Google Shape;137;p10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0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0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0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142" name="Google Shape;142;p10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43" name="Google Shape;143;p10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0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0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0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0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48" name="Google Shape;148;p10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parent Shapes">
  <p:cSld name="BLANK_1">
    <p:bg>
      <p:bgPr>
        <a:solidFill>
          <a:srgbClr val="3796BF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11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151" name="Google Shape;151;p11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  <p:grpSp>
        <p:nvGrpSpPr>
          <p:cNvPr id="156" name="Google Shape;156;p11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57" name="Google Shape;157;p11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1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1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1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  <p:sp>
        <p:nvSpPr>
          <p:cNvPr id="162" name="Google Shape;162;p11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5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56" name="Google Shape;56;p5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61" name="Google Shape;61;p5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62" name="Google Shape;62;p5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5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5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5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67" name="Google Shape;67;p5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5"/>
          <p:cNvSpPr txBox="1">
            <a:spLocks noGrp="1"/>
          </p:cNvSpPr>
          <p:nvPr>
            <p:ph type="body" idx="1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»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4985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»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●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○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■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6" r:id="rId3"/>
    <p:sldLayoutId id="2147483657" r:id="rId4"/>
    <p:sldLayoutId id="2147483659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5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Relationship Id="rId9" Type="http://schemas.openxmlformats.org/officeDocument/2006/relationships/image" Target="../media/image1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"/>
          <p:cNvSpPr txBox="1">
            <a:spLocks noGrp="1"/>
          </p:cNvSpPr>
          <p:nvPr>
            <p:ph type="ctrTitle"/>
          </p:nvPr>
        </p:nvSpPr>
        <p:spPr>
          <a:xfrm>
            <a:off x="886900" y="1203157"/>
            <a:ext cx="6474177" cy="26279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3600" dirty="0" smtClean="0"/>
              <a:t>LANDSLIDE </a:t>
            </a:r>
            <a:r>
              <a:rPr lang="en-US" sz="3600" dirty="0"/>
              <a:t>MONITORING </a:t>
            </a:r>
            <a:r>
              <a:rPr lang="en-US" sz="3600" dirty="0" smtClean="0"/>
              <a:t>SYSTEM</a:t>
            </a:r>
            <a:r>
              <a:rPr lang="en-US" sz="5400" dirty="0" smtClean="0"/>
              <a:t> </a:t>
            </a:r>
            <a:br>
              <a:rPr lang="en-US" sz="5400" dirty="0" smtClean="0"/>
            </a:br>
            <a:r>
              <a:rPr lang="en-US" sz="2800" dirty="0"/>
              <a:t>C</a:t>
            </a:r>
            <a:r>
              <a:rPr lang="en-US" sz="2800" dirty="0" smtClean="0"/>
              <a:t>ategory:- </a:t>
            </a:r>
            <a:r>
              <a:rPr lang="en-US" sz="2800" dirty="0"/>
              <a:t>S</a:t>
            </a:r>
            <a:r>
              <a:rPr lang="en-US" sz="2800" dirty="0" smtClean="0"/>
              <a:t>MART CITY</a:t>
            </a:r>
            <a:r>
              <a:rPr lang="en-US" dirty="0" smtClean="0"/>
              <a:t/>
            </a:r>
            <a:br>
              <a:rPr lang="en-US" dirty="0" smtClean="0"/>
            </a:br>
            <a:endParaRPr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1"/>
          <p:cNvSpPr txBox="1">
            <a:spLocks noGrp="1"/>
          </p:cNvSpPr>
          <p:nvPr>
            <p:ph type="title"/>
          </p:nvPr>
        </p:nvSpPr>
        <p:spPr>
          <a:xfrm>
            <a:off x="1031425" y="1395513"/>
            <a:ext cx="34182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Prototype Model</a:t>
            </a:r>
            <a:endParaRPr dirty="0"/>
          </a:p>
        </p:txBody>
      </p:sp>
      <p:sp>
        <p:nvSpPr>
          <p:cNvPr id="247" name="Google Shape;247;p21"/>
          <p:cNvSpPr txBox="1">
            <a:spLocks noGrp="1"/>
          </p:cNvSpPr>
          <p:nvPr>
            <p:ph type="body" idx="1"/>
          </p:nvPr>
        </p:nvSpPr>
        <p:spPr>
          <a:xfrm>
            <a:off x="1031425" y="2462925"/>
            <a:ext cx="3418200" cy="25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A complex idea can be conveyed with just a single still </a:t>
            </a:r>
            <a:r>
              <a:rPr lang="en" dirty="0" smtClean="0"/>
              <a:t>image.</a:t>
            </a:r>
            <a:endParaRPr dirty="0"/>
          </a:p>
        </p:txBody>
      </p:sp>
      <p:sp>
        <p:nvSpPr>
          <p:cNvPr id="249" name="Google Shape;249;p21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43439" y="642937"/>
            <a:ext cx="51435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34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"/>
          <p:cNvSpPr txBox="1">
            <a:spLocks noGrp="1"/>
          </p:cNvSpPr>
          <p:nvPr>
            <p:ph type="ctrTitle"/>
          </p:nvPr>
        </p:nvSpPr>
        <p:spPr>
          <a:xfrm>
            <a:off x="983152" y="1931930"/>
            <a:ext cx="6474177" cy="13216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8000" dirty="0" smtClean="0"/>
              <a:t>THANK YOU</a:t>
            </a:r>
            <a:endParaRPr sz="8000" dirty="0"/>
          </a:p>
        </p:txBody>
      </p:sp>
    </p:spTree>
    <p:extLst>
      <p:ext uri="{BB962C8B-B14F-4D97-AF65-F5344CB8AC3E}">
        <p14:creationId xmlns:p14="http://schemas.microsoft.com/office/powerpoint/2010/main" val="34731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1031425" y="1328476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PROBLEM</a:t>
            </a:r>
            <a:endParaRPr dirty="0"/>
          </a:p>
        </p:txBody>
      </p:sp>
      <p:sp>
        <p:nvSpPr>
          <p:cNvPr id="175" name="Google Shape;175;p13"/>
          <p:cNvSpPr txBox="1">
            <a:spLocks noGrp="1"/>
          </p:cNvSpPr>
          <p:nvPr>
            <p:ph type="body" idx="1"/>
          </p:nvPr>
        </p:nvSpPr>
        <p:spPr>
          <a:xfrm>
            <a:off x="1450814" y="2067700"/>
            <a:ext cx="5919390" cy="23255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Unexpected landslides </a:t>
            </a:r>
            <a:r>
              <a:rPr lang="en-US" dirty="0" smtClean="0"/>
              <a:t>cause </a:t>
            </a:r>
            <a:r>
              <a:rPr lang="en-US" dirty="0"/>
              <a:t>traffic jams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Traffic jams </a:t>
            </a:r>
            <a:r>
              <a:rPr lang="en-US" dirty="0" smtClean="0"/>
              <a:t>cause </a:t>
            </a:r>
            <a:r>
              <a:rPr lang="en-US" dirty="0"/>
              <a:t>delay in arrival of clearance vehicles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1031425" y="1342232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IDEATION</a:t>
            </a:r>
            <a:endParaRPr dirty="0"/>
          </a:p>
        </p:txBody>
      </p:sp>
      <p:sp>
        <p:nvSpPr>
          <p:cNvPr id="175" name="Google Shape;175;p13"/>
          <p:cNvSpPr txBox="1">
            <a:spLocks noGrp="1"/>
          </p:cNvSpPr>
          <p:nvPr>
            <p:ph type="body" idx="1"/>
          </p:nvPr>
        </p:nvSpPr>
        <p:spPr>
          <a:xfrm>
            <a:off x="1031425" y="2129582"/>
            <a:ext cx="5919390" cy="23255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Immediately detecting the landslides in the landslide prone areas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Sending alerts to traffic police and PWD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Instantaneous arrival of clearance vehicles</a:t>
            </a:r>
            <a:endParaRPr lang="en-IN" dirty="0"/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01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1031425" y="1342232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SOLUTION</a:t>
            </a:r>
            <a:endParaRPr dirty="0"/>
          </a:p>
        </p:txBody>
      </p:sp>
      <p:sp>
        <p:nvSpPr>
          <p:cNvPr id="175" name="Google Shape;175;p13"/>
          <p:cNvSpPr txBox="1">
            <a:spLocks noGrp="1"/>
          </p:cNvSpPr>
          <p:nvPr>
            <p:ph type="body" idx="1"/>
          </p:nvPr>
        </p:nvSpPr>
        <p:spPr>
          <a:xfrm>
            <a:off x="1031425" y="2129582"/>
            <a:ext cx="5919390" cy="23255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Using soil moisture sensing module to sense the loosening of soil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Using accelerometer to sense the motion of rocks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Using ultrasonic sensors to detect the landslide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Using GSM module to send SMS alerts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77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7" b="10415"/>
          <a:stretch/>
        </p:blipFill>
        <p:spPr>
          <a:xfrm>
            <a:off x="2296549" y="3005092"/>
            <a:ext cx="2222275" cy="17766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9" t="15480" r="14711" b="16191"/>
          <a:stretch/>
        </p:blipFill>
        <p:spPr>
          <a:xfrm rot="627587">
            <a:off x="2966359" y="262506"/>
            <a:ext cx="2035869" cy="20231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585" y="1970104"/>
            <a:ext cx="2035270" cy="20352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273" y="217790"/>
            <a:ext cx="1494351" cy="14943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41256" y="2137101"/>
            <a:ext cx="1320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GSM Module</a:t>
            </a:r>
            <a:endParaRPr lang="en-IN" b="1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90441" y="1517451"/>
            <a:ext cx="1419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Accelerometer </a:t>
            </a:r>
            <a:endParaRPr lang="en-IN" b="1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57681" y="3721615"/>
            <a:ext cx="1320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Moisture Sensor</a:t>
            </a:r>
            <a:endParaRPr lang="en-IN" b="1" dirty="0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48086" y="4473981"/>
            <a:ext cx="1320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Arduino</a:t>
            </a:r>
            <a:endParaRPr lang="en-IN" b="1" dirty="0">
              <a:solidFill>
                <a:srgbClr val="0070C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1801898"/>
              </p:ext>
            </p:extLst>
          </p:nvPr>
        </p:nvGraphicFramePr>
        <p:xfrm>
          <a:off x="455680" y="1258604"/>
          <a:ext cx="1840869" cy="1836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Bitmap Image" r:id="rId8" imgW="6095880" imgH="6095880" progId="Paint.Picture">
                  <p:embed/>
                </p:oleObj>
              </mc:Choice>
              <mc:Fallback>
                <p:oleObj name="Bitmap Image" r:id="rId8" imgW="6095880" imgH="60958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55680" y="1258604"/>
                        <a:ext cx="1840869" cy="18362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67766" y="2833283"/>
            <a:ext cx="1320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Ultrasonic Sensor</a:t>
            </a:r>
            <a:endParaRPr lang="en-IN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68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376397" y="495014"/>
            <a:ext cx="357510" cy="5225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5417648" y="570641"/>
            <a:ext cx="110003" cy="1375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/>
          <p:cNvSpPr/>
          <p:nvPr/>
        </p:nvSpPr>
        <p:spPr>
          <a:xfrm>
            <a:off x="5570048" y="723041"/>
            <a:ext cx="110003" cy="1375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Flowchart: Stored Data 9"/>
          <p:cNvSpPr/>
          <p:nvPr/>
        </p:nvSpPr>
        <p:spPr>
          <a:xfrm rot="5400000">
            <a:off x="4913181" y="696400"/>
            <a:ext cx="596422" cy="152400"/>
          </a:xfrm>
          <a:prstGeom prst="flowChartOnlineStora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Block Arc 22"/>
          <p:cNvSpPr/>
          <p:nvPr/>
        </p:nvSpPr>
        <p:spPr>
          <a:xfrm rot="5400000">
            <a:off x="5751758" y="473766"/>
            <a:ext cx="324000" cy="180000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4" name="Block Arc 23"/>
          <p:cNvSpPr/>
          <p:nvPr/>
        </p:nvSpPr>
        <p:spPr>
          <a:xfrm rot="5400000">
            <a:off x="6109898" y="480641"/>
            <a:ext cx="324000" cy="180000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" name="Block Arc 24"/>
          <p:cNvSpPr/>
          <p:nvPr/>
        </p:nvSpPr>
        <p:spPr>
          <a:xfrm rot="5400000">
            <a:off x="6502328" y="480641"/>
            <a:ext cx="324000" cy="180000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Block Arc 25"/>
          <p:cNvSpPr/>
          <p:nvPr/>
        </p:nvSpPr>
        <p:spPr>
          <a:xfrm rot="5400000">
            <a:off x="6894758" y="472276"/>
            <a:ext cx="324000" cy="180000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Block Arc 26"/>
          <p:cNvSpPr/>
          <p:nvPr/>
        </p:nvSpPr>
        <p:spPr>
          <a:xfrm rot="5400000">
            <a:off x="7287188" y="487516"/>
            <a:ext cx="324000" cy="180000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Block Arc 27"/>
          <p:cNvSpPr/>
          <p:nvPr/>
        </p:nvSpPr>
        <p:spPr>
          <a:xfrm rot="5400000">
            <a:off x="7645328" y="486026"/>
            <a:ext cx="324000" cy="180000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9" name="Block Arc 28"/>
          <p:cNvSpPr/>
          <p:nvPr/>
        </p:nvSpPr>
        <p:spPr>
          <a:xfrm rot="16200000" flipH="1">
            <a:off x="5803251" y="861782"/>
            <a:ext cx="324000" cy="180000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0" name="Block Arc 29"/>
          <p:cNvSpPr/>
          <p:nvPr/>
        </p:nvSpPr>
        <p:spPr>
          <a:xfrm rot="16200000" flipH="1">
            <a:off x="6159566" y="868657"/>
            <a:ext cx="324000" cy="180000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1" name="Block Arc 30"/>
          <p:cNvSpPr/>
          <p:nvPr/>
        </p:nvSpPr>
        <p:spPr>
          <a:xfrm rot="16200000" flipH="1">
            <a:off x="6559600" y="882407"/>
            <a:ext cx="324000" cy="180000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2" name="Block Arc 31"/>
          <p:cNvSpPr/>
          <p:nvPr/>
        </p:nvSpPr>
        <p:spPr>
          <a:xfrm rot="16200000" flipH="1">
            <a:off x="6989065" y="889282"/>
            <a:ext cx="324000" cy="180000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3" name="Block Arc 32"/>
          <p:cNvSpPr/>
          <p:nvPr/>
        </p:nvSpPr>
        <p:spPr>
          <a:xfrm rot="16200000" flipH="1">
            <a:off x="7386692" y="891292"/>
            <a:ext cx="324000" cy="180000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4" name="Block Arc 33"/>
          <p:cNvSpPr/>
          <p:nvPr/>
        </p:nvSpPr>
        <p:spPr>
          <a:xfrm rot="16200000" flipH="1">
            <a:off x="7760532" y="903032"/>
            <a:ext cx="324000" cy="180000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428501" y="178069"/>
            <a:ext cx="1419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Accelerometer </a:t>
            </a:r>
            <a:endParaRPr lang="en-IN" b="1" dirty="0">
              <a:solidFill>
                <a:srgbClr val="0070C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726258" y="1037228"/>
            <a:ext cx="1320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Moisture Sensor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5376397" y="488139"/>
            <a:ext cx="357510" cy="522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Flowchart: Stored Data 37"/>
          <p:cNvSpPr/>
          <p:nvPr/>
        </p:nvSpPr>
        <p:spPr>
          <a:xfrm rot="5400000">
            <a:off x="4913181" y="689525"/>
            <a:ext cx="596422" cy="152400"/>
          </a:xfrm>
          <a:prstGeom prst="flowChartOnlineStorag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TextBox 38"/>
          <p:cNvSpPr txBox="1"/>
          <p:nvPr/>
        </p:nvSpPr>
        <p:spPr>
          <a:xfrm>
            <a:off x="4428501" y="171194"/>
            <a:ext cx="1419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Accelerometer 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45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569613"/>
          </a:xfrm>
          <a:prstGeom prst="rect">
            <a:avLst/>
          </a:prstGeom>
        </p:spPr>
      </p:pic>
      <p:sp>
        <p:nvSpPr>
          <p:cNvPr id="3" name="Flowchart: Direct Access Storage 2"/>
          <p:cNvSpPr/>
          <p:nvPr/>
        </p:nvSpPr>
        <p:spPr>
          <a:xfrm>
            <a:off x="876300" y="3078480"/>
            <a:ext cx="411480" cy="571500"/>
          </a:xfrm>
          <a:prstGeom prst="flowChartMagneticDru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Flowchart: Direct Access Storage 4"/>
          <p:cNvSpPr/>
          <p:nvPr/>
        </p:nvSpPr>
        <p:spPr>
          <a:xfrm>
            <a:off x="876300" y="3768090"/>
            <a:ext cx="411480" cy="571500"/>
          </a:xfrm>
          <a:prstGeom prst="flowChartMagneticDru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Flowchart: Extract 3"/>
          <p:cNvSpPr/>
          <p:nvPr/>
        </p:nvSpPr>
        <p:spPr>
          <a:xfrm>
            <a:off x="664845" y="4339590"/>
            <a:ext cx="140970" cy="609600"/>
          </a:xfrm>
          <a:prstGeom prst="flowChartExtra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/>
          <p:cNvSpPr/>
          <p:nvPr/>
        </p:nvSpPr>
        <p:spPr>
          <a:xfrm>
            <a:off x="594360" y="3002280"/>
            <a:ext cx="281940" cy="14554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Block Arc 7"/>
          <p:cNvSpPr/>
          <p:nvPr/>
        </p:nvSpPr>
        <p:spPr>
          <a:xfrm rot="5400000">
            <a:off x="1333500" y="3230880"/>
            <a:ext cx="525780" cy="251460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" name="Block Arc 8"/>
          <p:cNvSpPr/>
          <p:nvPr/>
        </p:nvSpPr>
        <p:spPr>
          <a:xfrm rot="5400000">
            <a:off x="1691640" y="3230880"/>
            <a:ext cx="525780" cy="251460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" name="Block Arc 9"/>
          <p:cNvSpPr/>
          <p:nvPr/>
        </p:nvSpPr>
        <p:spPr>
          <a:xfrm rot="5400000">
            <a:off x="2084070" y="3230880"/>
            <a:ext cx="525780" cy="251460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Block Arc 10"/>
          <p:cNvSpPr/>
          <p:nvPr/>
        </p:nvSpPr>
        <p:spPr>
          <a:xfrm rot="5400000">
            <a:off x="2476500" y="3215640"/>
            <a:ext cx="525780" cy="251460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/>
        </p:nvSpPr>
        <p:spPr>
          <a:xfrm rot="5400000">
            <a:off x="2868930" y="3230880"/>
            <a:ext cx="525780" cy="251460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/>
        </p:nvSpPr>
        <p:spPr>
          <a:xfrm rot="5400000">
            <a:off x="3227070" y="3215640"/>
            <a:ext cx="525780" cy="251460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Block Arc 15"/>
          <p:cNvSpPr/>
          <p:nvPr/>
        </p:nvSpPr>
        <p:spPr>
          <a:xfrm rot="16200000" flipH="1">
            <a:off x="1356360" y="3905250"/>
            <a:ext cx="525780" cy="251460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Block Arc 16"/>
          <p:cNvSpPr/>
          <p:nvPr/>
        </p:nvSpPr>
        <p:spPr>
          <a:xfrm rot="16200000" flipH="1">
            <a:off x="1737360" y="3905250"/>
            <a:ext cx="525780" cy="251460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8" name="Block Arc 17"/>
          <p:cNvSpPr/>
          <p:nvPr/>
        </p:nvSpPr>
        <p:spPr>
          <a:xfrm rot="16200000" flipH="1">
            <a:off x="2141220" y="3905250"/>
            <a:ext cx="525780" cy="251460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9" name="Block Arc 18"/>
          <p:cNvSpPr/>
          <p:nvPr/>
        </p:nvSpPr>
        <p:spPr>
          <a:xfrm rot="16200000" flipH="1">
            <a:off x="2558415" y="3924300"/>
            <a:ext cx="525780" cy="251460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0" name="Block Arc 19"/>
          <p:cNvSpPr/>
          <p:nvPr/>
        </p:nvSpPr>
        <p:spPr>
          <a:xfrm rot="16200000" flipH="1">
            <a:off x="2994660" y="3905250"/>
            <a:ext cx="525780" cy="251460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" name="Block Arc 20"/>
          <p:cNvSpPr/>
          <p:nvPr/>
        </p:nvSpPr>
        <p:spPr>
          <a:xfrm rot="16200000" flipH="1">
            <a:off x="3478530" y="3924300"/>
            <a:ext cx="525780" cy="251460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6282" y="2511445"/>
            <a:ext cx="1320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Ultrasonic Sensor</a:t>
            </a:r>
            <a:endParaRPr lang="en-IN" b="1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10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336;p31"/>
          <p:cNvSpPr/>
          <p:nvPr/>
        </p:nvSpPr>
        <p:spPr>
          <a:xfrm>
            <a:off x="5494862" y="711263"/>
            <a:ext cx="1394077" cy="2781334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81D1EC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646420" y="1150620"/>
            <a:ext cx="1097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Emergency:-</a:t>
            </a:r>
          </a:p>
          <a:p>
            <a:endParaRPr lang="en-US" sz="1200" dirty="0"/>
          </a:p>
          <a:p>
            <a:r>
              <a:rPr lang="en-US" sz="1200" dirty="0" smtClean="0"/>
              <a:t>Wakna003</a:t>
            </a:r>
          </a:p>
          <a:p>
            <a:r>
              <a:rPr lang="en-US" sz="1200" dirty="0" smtClean="0"/>
              <a:t>Landslide ahead.</a:t>
            </a:r>
            <a:endParaRPr lang="en-IN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980" y="2025968"/>
            <a:ext cx="1021080" cy="102108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390900" y="2346008"/>
            <a:ext cx="1836420" cy="952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010877" y="3067673"/>
            <a:ext cx="1320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GSM Module</a:t>
            </a:r>
            <a:endParaRPr lang="en-IN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_22030927_131455_83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05409" y="0"/>
            <a:ext cx="4510122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olse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</TotalTime>
  <Words>111</Words>
  <Application>Microsoft Office PowerPoint</Application>
  <PresentationFormat>On-screen Show (16:9)</PresentationFormat>
  <Paragraphs>31</Paragraphs>
  <Slides>11</Slides>
  <Notes>9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Roboto Condensed</vt:lpstr>
      <vt:lpstr>Oswald</vt:lpstr>
      <vt:lpstr>Arial</vt:lpstr>
      <vt:lpstr>Wingdings</vt:lpstr>
      <vt:lpstr>Wolsey template</vt:lpstr>
      <vt:lpstr>Bitmap Image</vt:lpstr>
      <vt:lpstr>       LANDSLIDE MONITORING SYSTEM  Category:- SMART CITY </vt:lpstr>
      <vt:lpstr>PROBLEM</vt:lpstr>
      <vt:lpstr>IDEATION</vt:lpstr>
      <vt:lpstr>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Prototype Model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LANDSLIDE MONITORING SYSTEM  SMART CITY</dc:title>
  <dc:creator>Varun XD</dc:creator>
  <cp:lastModifiedBy>Lenovo</cp:lastModifiedBy>
  <cp:revision>31</cp:revision>
  <dcterms:modified xsi:type="dcterms:W3CDTF">2020-02-28T12:00:36Z</dcterms:modified>
</cp:coreProperties>
</file>